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DUVAL ST (Bruning Ave)
Intersection ID: 5159850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DUVAL ST (Bruning Ave)
Intersection ID: 5159850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DUVAL ST (Bruning Ave)
Intersection ID: 5159850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DUVAL ST (Bruning Ave)
Intersection ID: 5159850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